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1719" y="1255713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copiez, complétez, et mettez en anglais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372199" y="2209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1.  </a:t>
            </a:r>
            <a:r>
              <a:rPr lang="fr-FR" sz="2800" dirty="0" smtClean="0">
                <a:latin typeface="Kristen ITC" pitchFamily="66" charset="0"/>
              </a:rPr>
              <a:t>Hier, j’_____ fait les devoirs après l’école. 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9849" y="31242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 Mes amis </a:t>
            </a:r>
            <a:r>
              <a:rPr lang="fr-FR" sz="2800" dirty="0" smtClean="0">
                <a:latin typeface="Kristen ITC" pitchFamily="66" charset="0"/>
              </a:rPr>
              <a:t>et moi ______ joué au tennis la semain</a:t>
            </a:r>
            <a:r>
              <a:rPr lang="fr-FR" sz="2800" dirty="0" smtClean="0">
                <a:latin typeface="Kristen ITC" pitchFamily="66" charset="0"/>
              </a:rPr>
              <a:t>e dernière.</a:t>
            </a:r>
            <a:r>
              <a:rPr lang="fr-FR" sz="2800" dirty="0" smtClean="0">
                <a:latin typeface="Kristen ITC" pitchFamily="66" charset="0"/>
              </a:rPr>
              <a:t> 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270329" y="4469321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3.  </a:t>
            </a:r>
            <a:r>
              <a:rPr lang="fr-FR" sz="2800" dirty="0" smtClean="0">
                <a:latin typeface="Kristen ITC" pitchFamily="66" charset="0"/>
              </a:rPr>
              <a:t>L’année dernière, il ___ voyagé en France. 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75349" y="5486399"/>
            <a:ext cx="8851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 Hier soir, vous ______ dû ranger votre chambre. 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30</cp:revision>
  <dcterms:created xsi:type="dcterms:W3CDTF">2011-09-14T23:22:57Z</dcterms:created>
  <dcterms:modified xsi:type="dcterms:W3CDTF">2011-11-04T10:35:33Z</dcterms:modified>
</cp:coreProperties>
</file>